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882D95-D1D2-4B87-9074-AB877A01A279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57B6005C-5EB2-44F8-91A0-1856134A9ACD}">
      <dgm:prSet phldrT="[Text]" custT="1"/>
      <dgm:spPr/>
      <dgm:t>
        <a:bodyPr/>
        <a:lstStyle/>
        <a:p>
          <a:r>
            <a:rPr lang="de-DE" sz="2000" dirty="0"/>
            <a:t>Je Datei:</a:t>
          </a:r>
        </a:p>
      </dgm:t>
    </dgm:pt>
    <dgm:pt modelId="{B57D2F58-BDC2-4C5C-8CEC-8B07BE5268A7}" type="parTrans" cxnId="{79AA9B36-D307-44C5-BFF6-94F083BE9B40}">
      <dgm:prSet/>
      <dgm:spPr/>
      <dgm:t>
        <a:bodyPr/>
        <a:lstStyle/>
        <a:p>
          <a:endParaRPr lang="de-DE" sz="1400"/>
        </a:p>
      </dgm:t>
    </dgm:pt>
    <dgm:pt modelId="{EE1D0B3A-E82F-4C28-A0EA-24F17E5A9808}" type="sibTrans" cxnId="{79AA9B36-D307-44C5-BFF6-94F083BE9B40}">
      <dgm:prSet/>
      <dgm:spPr/>
      <dgm:t>
        <a:bodyPr/>
        <a:lstStyle/>
        <a:p>
          <a:endParaRPr lang="de-DE" sz="1400"/>
        </a:p>
      </dgm:t>
    </dgm:pt>
    <dgm:pt modelId="{1F11BBF1-6A9F-4601-80EB-9CF792C4A5E2}">
      <dgm:prSet phldrT="[Text]" custT="1"/>
      <dgm:spPr/>
      <dgm:t>
        <a:bodyPr/>
        <a:lstStyle/>
        <a:p>
          <a:r>
            <a:rPr lang="de-DE" sz="2000" dirty="0"/>
            <a:t>Beliebig viele Definitionen…</a:t>
          </a:r>
        </a:p>
      </dgm:t>
    </dgm:pt>
    <dgm:pt modelId="{B2712CF0-EDF7-48F7-A92F-FBD5D5E6F5E8}" type="parTrans" cxnId="{8004CAF5-7BF4-4FD5-B40D-2C3C46B8603C}">
      <dgm:prSet/>
      <dgm:spPr/>
      <dgm:t>
        <a:bodyPr/>
        <a:lstStyle/>
        <a:p>
          <a:endParaRPr lang="de-DE" sz="1400"/>
        </a:p>
      </dgm:t>
    </dgm:pt>
    <dgm:pt modelId="{51CD8762-7FC6-411A-B867-99C15E14FF76}" type="sibTrans" cxnId="{8004CAF5-7BF4-4FD5-B40D-2C3C46B8603C}">
      <dgm:prSet/>
      <dgm:spPr/>
      <dgm:t>
        <a:bodyPr/>
        <a:lstStyle/>
        <a:p>
          <a:endParaRPr lang="de-DE" sz="1400"/>
        </a:p>
      </dgm:t>
    </dgm:pt>
    <dgm:pt modelId="{64D0CDAD-3ADB-4558-BAEC-54CE9BE6799E}">
      <dgm:prSet phldrT="[Text]" custT="1"/>
      <dgm:spPr/>
      <dgm:t>
        <a:bodyPr/>
        <a:lstStyle/>
        <a:p>
          <a:r>
            <a:rPr lang="de-DE" sz="2000" dirty="0"/>
            <a:t>… mit beliebig vielen Ad-hoc-Abfragen…</a:t>
          </a:r>
        </a:p>
      </dgm:t>
    </dgm:pt>
    <dgm:pt modelId="{6A5437A2-26DD-4BFD-81CF-94021229D7F9}" type="parTrans" cxnId="{7E112A44-7719-4F20-B5A3-234EA2C3CE56}">
      <dgm:prSet/>
      <dgm:spPr/>
      <dgm:t>
        <a:bodyPr/>
        <a:lstStyle/>
        <a:p>
          <a:endParaRPr lang="de-DE" sz="1400"/>
        </a:p>
      </dgm:t>
    </dgm:pt>
    <dgm:pt modelId="{1E589111-CCCC-4F68-937E-58D1E07F700F}" type="sibTrans" cxnId="{7E112A44-7719-4F20-B5A3-234EA2C3CE56}">
      <dgm:prSet/>
      <dgm:spPr/>
      <dgm:t>
        <a:bodyPr/>
        <a:lstStyle/>
        <a:p>
          <a:endParaRPr lang="de-DE" sz="1400"/>
        </a:p>
      </dgm:t>
    </dgm:pt>
    <dgm:pt modelId="{4031F205-A11A-4D85-B72D-702AED2AC106}">
      <dgm:prSet phldrT="[Text]" custT="1"/>
      <dgm:spPr/>
      <dgm:t>
        <a:bodyPr/>
        <a:lstStyle/>
        <a:p>
          <a:r>
            <a:rPr lang="de-DE" sz="2000" dirty="0"/>
            <a:t>… mit beliebig vielen Kurz- und Langtexten je nach Abfrageergebnis.</a:t>
          </a:r>
        </a:p>
      </dgm:t>
    </dgm:pt>
    <dgm:pt modelId="{663C01B6-23F4-4F23-9C36-F7478FCB52C5}" type="parTrans" cxnId="{73882705-CFB6-4B56-8DCD-1FC080960C37}">
      <dgm:prSet/>
      <dgm:spPr/>
      <dgm:t>
        <a:bodyPr/>
        <a:lstStyle/>
        <a:p>
          <a:endParaRPr lang="de-DE" sz="1400"/>
        </a:p>
      </dgm:t>
    </dgm:pt>
    <dgm:pt modelId="{58305114-65F6-4762-A574-27F9BEC50FDD}" type="sibTrans" cxnId="{73882705-CFB6-4B56-8DCD-1FC080960C37}">
      <dgm:prSet/>
      <dgm:spPr/>
      <dgm:t>
        <a:bodyPr/>
        <a:lstStyle/>
        <a:p>
          <a:endParaRPr lang="de-DE" sz="1400"/>
        </a:p>
      </dgm:t>
    </dgm:pt>
    <dgm:pt modelId="{F0E7E51B-9736-4C01-BCF5-34E92E00D95A}" type="pres">
      <dgm:prSet presAssocID="{25882D95-D1D2-4B87-9074-AB877A01A279}" presName="Name0" presStyleCnt="0">
        <dgm:presLayoutVars>
          <dgm:dir/>
          <dgm:animLvl val="lvl"/>
          <dgm:resizeHandles val="exact"/>
        </dgm:presLayoutVars>
      </dgm:prSet>
      <dgm:spPr/>
    </dgm:pt>
    <dgm:pt modelId="{520EC5A8-33DA-4042-B49B-05AADCABFF9B}" type="pres">
      <dgm:prSet presAssocID="{57B6005C-5EB2-44F8-91A0-1856134A9ACD}" presName="Name8" presStyleCnt="0"/>
      <dgm:spPr/>
    </dgm:pt>
    <dgm:pt modelId="{51A1CADF-DC8A-45EB-9130-50791BE81B74}" type="pres">
      <dgm:prSet presAssocID="{57B6005C-5EB2-44F8-91A0-1856134A9ACD}" presName="level" presStyleLbl="node1" presStyleIdx="0" presStyleCnt="4">
        <dgm:presLayoutVars>
          <dgm:chMax val="1"/>
          <dgm:bulletEnabled val="1"/>
        </dgm:presLayoutVars>
      </dgm:prSet>
      <dgm:spPr/>
    </dgm:pt>
    <dgm:pt modelId="{944F1E10-97E7-488F-A1A3-634388ACD908}" type="pres">
      <dgm:prSet presAssocID="{57B6005C-5EB2-44F8-91A0-1856134A9AC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441EE63-03E2-4674-8AF2-753612E99C1B}" type="pres">
      <dgm:prSet presAssocID="{1F11BBF1-6A9F-4601-80EB-9CF792C4A5E2}" presName="Name8" presStyleCnt="0"/>
      <dgm:spPr/>
    </dgm:pt>
    <dgm:pt modelId="{CF3CBCBE-9546-41CD-803C-CC81575697CB}" type="pres">
      <dgm:prSet presAssocID="{1F11BBF1-6A9F-4601-80EB-9CF792C4A5E2}" presName="level" presStyleLbl="node1" presStyleIdx="1" presStyleCnt="4">
        <dgm:presLayoutVars>
          <dgm:chMax val="1"/>
          <dgm:bulletEnabled val="1"/>
        </dgm:presLayoutVars>
      </dgm:prSet>
      <dgm:spPr/>
    </dgm:pt>
    <dgm:pt modelId="{B8C7754F-535D-4905-A867-FC923D9623E8}" type="pres">
      <dgm:prSet presAssocID="{1F11BBF1-6A9F-4601-80EB-9CF792C4A5E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020A022-38E4-4B1A-B560-64791EEE1F27}" type="pres">
      <dgm:prSet presAssocID="{64D0CDAD-3ADB-4558-BAEC-54CE9BE6799E}" presName="Name8" presStyleCnt="0"/>
      <dgm:spPr/>
    </dgm:pt>
    <dgm:pt modelId="{7A27CAB5-4C1E-4D7E-A5B4-3FC5B1943251}" type="pres">
      <dgm:prSet presAssocID="{64D0CDAD-3ADB-4558-BAEC-54CE9BE6799E}" presName="level" presStyleLbl="node1" presStyleIdx="2" presStyleCnt="4">
        <dgm:presLayoutVars>
          <dgm:chMax val="1"/>
          <dgm:bulletEnabled val="1"/>
        </dgm:presLayoutVars>
      </dgm:prSet>
      <dgm:spPr/>
    </dgm:pt>
    <dgm:pt modelId="{9C58269A-DDFE-44E9-81B4-E847576F565B}" type="pres">
      <dgm:prSet presAssocID="{64D0CDAD-3ADB-4558-BAEC-54CE9BE6799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4565AD6-F035-4455-8FE4-DD133D744038}" type="pres">
      <dgm:prSet presAssocID="{4031F205-A11A-4D85-B72D-702AED2AC106}" presName="Name8" presStyleCnt="0"/>
      <dgm:spPr/>
    </dgm:pt>
    <dgm:pt modelId="{BC8957A1-5E71-487B-9D3F-C8F1D5648331}" type="pres">
      <dgm:prSet presAssocID="{4031F205-A11A-4D85-B72D-702AED2AC106}" presName="level" presStyleLbl="node1" presStyleIdx="3" presStyleCnt="4">
        <dgm:presLayoutVars>
          <dgm:chMax val="1"/>
          <dgm:bulletEnabled val="1"/>
        </dgm:presLayoutVars>
      </dgm:prSet>
      <dgm:spPr/>
    </dgm:pt>
    <dgm:pt modelId="{829F6FE4-89AF-4828-B81C-7ABBA08CA098}" type="pres">
      <dgm:prSet presAssocID="{4031F205-A11A-4D85-B72D-702AED2AC10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3882705-CFB6-4B56-8DCD-1FC080960C37}" srcId="{25882D95-D1D2-4B87-9074-AB877A01A279}" destId="{4031F205-A11A-4D85-B72D-702AED2AC106}" srcOrd="3" destOrd="0" parTransId="{663C01B6-23F4-4F23-9C36-F7478FCB52C5}" sibTransId="{58305114-65F6-4762-A574-27F9BEC50FDD}"/>
    <dgm:cxn modelId="{650F0010-F0CF-4983-BF2F-9EC03FC318FC}" type="presOf" srcId="{64D0CDAD-3ADB-4558-BAEC-54CE9BE6799E}" destId="{9C58269A-DDFE-44E9-81B4-E847576F565B}" srcOrd="1" destOrd="0" presId="urn:microsoft.com/office/officeart/2005/8/layout/pyramid1"/>
    <dgm:cxn modelId="{4B92C923-D2F3-4630-A732-43D51CFF5E20}" type="presOf" srcId="{25882D95-D1D2-4B87-9074-AB877A01A279}" destId="{F0E7E51B-9736-4C01-BCF5-34E92E00D95A}" srcOrd="0" destOrd="0" presId="urn:microsoft.com/office/officeart/2005/8/layout/pyramid1"/>
    <dgm:cxn modelId="{79AA9B36-D307-44C5-BFF6-94F083BE9B40}" srcId="{25882D95-D1D2-4B87-9074-AB877A01A279}" destId="{57B6005C-5EB2-44F8-91A0-1856134A9ACD}" srcOrd="0" destOrd="0" parTransId="{B57D2F58-BDC2-4C5C-8CEC-8B07BE5268A7}" sibTransId="{EE1D0B3A-E82F-4C28-A0EA-24F17E5A9808}"/>
    <dgm:cxn modelId="{7E112A44-7719-4F20-B5A3-234EA2C3CE56}" srcId="{25882D95-D1D2-4B87-9074-AB877A01A279}" destId="{64D0CDAD-3ADB-4558-BAEC-54CE9BE6799E}" srcOrd="2" destOrd="0" parTransId="{6A5437A2-26DD-4BFD-81CF-94021229D7F9}" sibTransId="{1E589111-CCCC-4F68-937E-58D1E07F700F}"/>
    <dgm:cxn modelId="{BF9CD869-90FE-4B68-946D-A83E441392CE}" type="presOf" srcId="{64D0CDAD-3ADB-4558-BAEC-54CE9BE6799E}" destId="{7A27CAB5-4C1E-4D7E-A5B4-3FC5B1943251}" srcOrd="0" destOrd="0" presId="urn:microsoft.com/office/officeart/2005/8/layout/pyramid1"/>
    <dgm:cxn modelId="{29B67F6C-E779-4A95-A354-0A04814C00E5}" type="presOf" srcId="{57B6005C-5EB2-44F8-91A0-1856134A9ACD}" destId="{51A1CADF-DC8A-45EB-9130-50791BE81B74}" srcOrd="0" destOrd="0" presId="urn:microsoft.com/office/officeart/2005/8/layout/pyramid1"/>
    <dgm:cxn modelId="{F7CD716F-62CB-48A8-8A99-DC1EC4D9F905}" type="presOf" srcId="{57B6005C-5EB2-44F8-91A0-1856134A9ACD}" destId="{944F1E10-97E7-488F-A1A3-634388ACD908}" srcOrd="1" destOrd="0" presId="urn:microsoft.com/office/officeart/2005/8/layout/pyramid1"/>
    <dgm:cxn modelId="{6F150993-7456-4E49-9266-34E455F9FD63}" type="presOf" srcId="{4031F205-A11A-4D85-B72D-702AED2AC106}" destId="{BC8957A1-5E71-487B-9D3F-C8F1D5648331}" srcOrd="0" destOrd="0" presId="urn:microsoft.com/office/officeart/2005/8/layout/pyramid1"/>
    <dgm:cxn modelId="{4081C8A5-9A5A-4152-9E7D-C8C26A8E31C5}" type="presOf" srcId="{4031F205-A11A-4D85-B72D-702AED2AC106}" destId="{829F6FE4-89AF-4828-B81C-7ABBA08CA098}" srcOrd="1" destOrd="0" presId="urn:microsoft.com/office/officeart/2005/8/layout/pyramid1"/>
    <dgm:cxn modelId="{5CB923AF-6D24-4524-BE9E-E463B0FF7A83}" type="presOf" srcId="{1F11BBF1-6A9F-4601-80EB-9CF792C4A5E2}" destId="{B8C7754F-535D-4905-A867-FC923D9623E8}" srcOrd="1" destOrd="0" presId="urn:microsoft.com/office/officeart/2005/8/layout/pyramid1"/>
    <dgm:cxn modelId="{FB88FEDA-AD9E-4634-9351-42E0302F1A84}" type="presOf" srcId="{1F11BBF1-6A9F-4601-80EB-9CF792C4A5E2}" destId="{CF3CBCBE-9546-41CD-803C-CC81575697CB}" srcOrd="0" destOrd="0" presId="urn:microsoft.com/office/officeart/2005/8/layout/pyramid1"/>
    <dgm:cxn modelId="{8004CAF5-7BF4-4FD5-B40D-2C3C46B8603C}" srcId="{25882D95-D1D2-4B87-9074-AB877A01A279}" destId="{1F11BBF1-6A9F-4601-80EB-9CF792C4A5E2}" srcOrd="1" destOrd="0" parTransId="{B2712CF0-EDF7-48F7-A92F-FBD5D5E6F5E8}" sibTransId="{51CD8762-7FC6-411A-B867-99C15E14FF76}"/>
    <dgm:cxn modelId="{84BF501D-3289-4EDA-9C01-9CA4CCF28718}" type="presParOf" srcId="{F0E7E51B-9736-4C01-BCF5-34E92E00D95A}" destId="{520EC5A8-33DA-4042-B49B-05AADCABFF9B}" srcOrd="0" destOrd="0" presId="urn:microsoft.com/office/officeart/2005/8/layout/pyramid1"/>
    <dgm:cxn modelId="{C9ED065F-5853-4D50-902C-84891D72EF49}" type="presParOf" srcId="{520EC5A8-33DA-4042-B49B-05AADCABFF9B}" destId="{51A1CADF-DC8A-45EB-9130-50791BE81B74}" srcOrd="0" destOrd="0" presId="urn:microsoft.com/office/officeart/2005/8/layout/pyramid1"/>
    <dgm:cxn modelId="{DA51CEB2-CF7F-4160-9F3B-2337D1586045}" type="presParOf" srcId="{520EC5A8-33DA-4042-B49B-05AADCABFF9B}" destId="{944F1E10-97E7-488F-A1A3-634388ACD908}" srcOrd="1" destOrd="0" presId="urn:microsoft.com/office/officeart/2005/8/layout/pyramid1"/>
    <dgm:cxn modelId="{0EE41C4A-B942-4FF0-B795-9298C5452521}" type="presParOf" srcId="{F0E7E51B-9736-4C01-BCF5-34E92E00D95A}" destId="{0441EE63-03E2-4674-8AF2-753612E99C1B}" srcOrd="1" destOrd="0" presId="urn:microsoft.com/office/officeart/2005/8/layout/pyramid1"/>
    <dgm:cxn modelId="{7387BD0A-0DE0-4D80-AF8C-63971B7C4091}" type="presParOf" srcId="{0441EE63-03E2-4674-8AF2-753612E99C1B}" destId="{CF3CBCBE-9546-41CD-803C-CC81575697CB}" srcOrd="0" destOrd="0" presId="urn:microsoft.com/office/officeart/2005/8/layout/pyramid1"/>
    <dgm:cxn modelId="{4AF31067-66A2-4BBF-A4AB-788472EE0938}" type="presParOf" srcId="{0441EE63-03E2-4674-8AF2-753612E99C1B}" destId="{B8C7754F-535D-4905-A867-FC923D9623E8}" srcOrd="1" destOrd="0" presId="urn:microsoft.com/office/officeart/2005/8/layout/pyramid1"/>
    <dgm:cxn modelId="{6DEBBDFA-FC60-4DAA-948E-701933E61270}" type="presParOf" srcId="{F0E7E51B-9736-4C01-BCF5-34E92E00D95A}" destId="{9020A022-38E4-4B1A-B560-64791EEE1F27}" srcOrd="2" destOrd="0" presId="urn:microsoft.com/office/officeart/2005/8/layout/pyramid1"/>
    <dgm:cxn modelId="{D0A2A88B-11C6-472B-ADC7-0D2C56A0A11D}" type="presParOf" srcId="{9020A022-38E4-4B1A-B560-64791EEE1F27}" destId="{7A27CAB5-4C1E-4D7E-A5B4-3FC5B1943251}" srcOrd="0" destOrd="0" presId="urn:microsoft.com/office/officeart/2005/8/layout/pyramid1"/>
    <dgm:cxn modelId="{CFDF0D4A-4DCF-4431-AF46-4461CD251214}" type="presParOf" srcId="{9020A022-38E4-4B1A-B560-64791EEE1F27}" destId="{9C58269A-DDFE-44E9-81B4-E847576F565B}" srcOrd="1" destOrd="0" presId="urn:microsoft.com/office/officeart/2005/8/layout/pyramid1"/>
    <dgm:cxn modelId="{095B1A05-472D-4947-B32D-29A2F94C1708}" type="presParOf" srcId="{F0E7E51B-9736-4C01-BCF5-34E92E00D95A}" destId="{54565AD6-F035-4455-8FE4-DD133D744038}" srcOrd="3" destOrd="0" presId="urn:microsoft.com/office/officeart/2005/8/layout/pyramid1"/>
    <dgm:cxn modelId="{01DAD630-8F17-449F-BF53-C0D30FE76489}" type="presParOf" srcId="{54565AD6-F035-4455-8FE4-DD133D744038}" destId="{BC8957A1-5E71-487B-9D3F-C8F1D5648331}" srcOrd="0" destOrd="0" presId="urn:microsoft.com/office/officeart/2005/8/layout/pyramid1"/>
    <dgm:cxn modelId="{F8C23843-0BF4-494E-B5AC-6F263BBAA5FC}" type="presParOf" srcId="{54565AD6-F035-4455-8FE4-DD133D744038}" destId="{829F6FE4-89AF-4828-B81C-7ABBA08CA09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1CADF-DC8A-45EB-9130-50791BE81B74}">
      <dsp:nvSpPr>
        <dsp:cNvPr id="0" name=""/>
        <dsp:cNvSpPr/>
      </dsp:nvSpPr>
      <dsp:spPr>
        <a:xfrm>
          <a:off x="3643312" y="0"/>
          <a:ext cx="2428875" cy="876300"/>
        </a:xfrm>
        <a:prstGeom prst="trapezoid">
          <a:avLst>
            <a:gd name="adj" fmla="val 13858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Je Datei:</a:t>
          </a:r>
        </a:p>
      </dsp:txBody>
      <dsp:txXfrm>
        <a:off x="3643312" y="0"/>
        <a:ext cx="2428875" cy="876300"/>
      </dsp:txXfrm>
    </dsp:sp>
    <dsp:sp modelId="{CF3CBCBE-9546-41CD-803C-CC81575697CB}">
      <dsp:nvSpPr>
        <dsp:cNvPr id="0" name=""/>
        <dsp:cNvSpPr/>
      </dsp:nvSpPr>
      <dsp:spPr>
        <a:xfrm>
          <a:off x="2428875" y="876299"/>
          <a:ext cx="4857750" cy="876300"/>
        </a:xfrm>
        <a:prstGeom prst="trapezoid">
          <a:avLst>
            <a:gd name="adj" fmla="val 13858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Beliebig viele Definitionen…</a:t>
          </a:r>
        </a:p>
      </dsp:txBody>
      <dsp:txXfrm>
        <a:off x="3278981" y="876299"/>
        <a:ext cx="3157537" cy="876300"/>
      </dsp:txXfrm>
    </dsp:sp>
    <dsp:sp modelId="{7A27CAB5-4C1E-4D7E-A5B4-3FC5B1943251}">
      <dsp:nvSpPr>
        <dsp:cNvPr id="0" name=""/>
        <dsp:cNvSpPr/>
      </dsp:nvSpPr>
      <dsp:spPr>
        <a:xfrm>
          <a:off x="1214437" y="1752599"/>
          <a:ext cx="7286624" cy="876300"/>
        </a:xfrm>
        <a:prstGeom prst="trapezoid">
          <a:avLst>
            <a:gd name="adj" fmla="val 13858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… mit beliebig vielen Ad-hoc-Abfragen…</a:t>
          </a:r>
        </a:p>
      </dsp:txBody>
      <dsp:txXfrm>
        <a:off x="2489596" y="1752599"/>
        <a:ext cx="4736306" cy="876300"/>
      </dsp:txXfrm>
    </dsp:sp>
    <dsp:sp modelId="{BC8957A1-5E71-487B-9D3F-C8F1D5648331}">
      <dsp:nvSpPr>
        <dsp:cNvPr id="0" name=""/>
        <dsp:cNvSpPr/>
      </dsp:nvSpPr>
      <dsp:spPr>
        <a:xfrm>
          <a:off x="0" y="2628899"/>
          <a:ext cx="9715500" cy="876300"/>
        </a:xfrm>
        <a:prstGeom prst="trapezoid">
          <a:avLst>
            <a:gd name="adj" fmla="val 13858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… mit beliebig vielen Kurz- und Langtexten je nach Abfrageergebnis.</a:t>
          </a:r>
        </a:p>
      </dsp:txBody>
      <dsp:txXfrm>
        <a:off x="1700212" y="2628899"/>
        <a:ext cx="6315075" cy="876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431" y="127800"/>
            <a:ext cx="2237770" cy="1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50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431" y="127800"/>
            <a:ext cx="2237770" cy="1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4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023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431" y="127800"/>
            <a:ext cx="2237770" cy="1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77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431" y="127800"/>
            <a:ext cx="2237770" cy="1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41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431" y="127800"/>
            <a:ext cx="2237770" cy="1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85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431" y="127800"/>
            <a:ext cx="2237770" cy="114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2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990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49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C323-15F2-4B00-82AE-371FB89318CE}" type="datetimeFigureOut">
              <a:rPr lang="de-DE" smtClean="0"/>
              <a:t>14.03.2017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C29B7-203E-4AEC-B9B4-B191D2EC88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67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SF Fundus 3.0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Stand 2017-03-15</a:t>
            </a:r>
          </a:p>
        </p:txBody>
      </p:sp>
    </p:spTree>
    <p:extLst>
      <p:ext uri="{BB962C8B-B14F-4D97-AF65-F5344CB8AC3E}">
        <p14:creationId xmlns:p14="http://schemas.microsoft.com/office/powerpoint/2010/main" val="336896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Kleinkram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Baujahre, letzte Innen-/Außensanierung und Architekt Umbau/Sanierung sind wieder ausgefüllt</a:t>
            </a:r>
          </a:p>
          <a:p>
            <a:pPr lvl="1"/>
            <a:r>
              <a:rPr lang="de-DE" dirty="0"/>
              <a:t>Das fehlte nach dem ersten Fundus 3.0-Update</a:t>
            </a:r>
          </a:p>
          <a:p>
            <a:r>
              <a:rPr lang="de-DE" dirty="0" err="1"/>
              <a:t>KirchenApp</a:t>
            </a:r>
            <a:r>
              <a:rPr lang="de-DE" dirty="0"/>
              <a:t>-Beschreibung fasst jetzt 4.000 anstatt 1.000 Zeichen</a:t>
            </a:r>
          </a:p>
          <a:p>
            <a:r>
              <a:rPr lang="de-DE" dirty="0"/>
              <a:t>Kassengemeinschaften und Rechtsträger werden überall mit Nummer und Bezeichnung angezeigt</a:t>
            </a:r>
          </a:p>
        </p:txBody>
      </p:sp>
    </p:spTree>
    <p:extLst>
      <p:ext uri="{BB962C8B-B14F-4D97-AF65-F5344CB8AC3E}">
        <p14:creationId xmlns:p14="http://schemas.microsoft.com/office/powerpoint/2010/main" val="134666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Mittelkram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Übersichtsleiste zeigt Grundstücke und Objekte nach geografischer Lage</a:t>
            </a:r>
          </a:p>
          <a:p>
            <a:pPr lvl="1"/>
            <a:r>
              <a:rPr lang="de-DE" dirty="0"/>
              <a:t>Bei Änderung der Daten wird immer die </a:t>
            </a:r>
            <a:r>
              <a:rPr lang="de-DE" i="1" dirty="0"/>
              <a:t>jüngste geografische Lage</a:t>
            </a:r>
            <a:r>
              <a:rPr lang="de-DE" dirty="0"/>
              <a:t> der </a:t>
            </a:r>
            <a:r>
              <a:rPr lang="de-DE" i="1" dirty="0"/>
              <a:t>Grundstücke</a:t>
            </a:r>
            <a:r>
              <a:rPr lang="de-DE" dirty="0"/>
              <a:t> verwendet</a:t>
            </a:r>
          </a:p>
          <a:p>
            <a:r>
              <a:rPr lang="de-DE" i="1" dirty="0"/>
              <a:t>Extras, Import, </a:t>
            </a:r>
            <a:r>
              <a:rPr lang="de-DE" i="1" dirty="0" err="1"/>
              <a:t>Prokiba</a:t>
            </a:r>
            <a:r>
              <a:rPr lang="de-DE" i="1" dirty="0"/>
              <a:t>-Gebäudebilder und Dokumente…</a:t>
            </a:r>
          </a:p>
          <a:p>
            <a:pPr lvl="1"/>
            <a:r>
              <a:rPr lang="de-DE" dirty="0"/>
              <a:t>Tipp: Eigene Bild- und Dokumentart dafür anlegen zur späteren Filterung</a:t>
            </a:r>
          </a:p>
        </p:txBody>
      </p:sp>
    </p:spTree>
    <p:extLst>
      <p:ext uri="{BB962C8B-B14F-4D97-AF65-F5344CB8AC3E}">
        <p14:creationId xmlns:p14="http://schemas.microsoft.com/office/powerpoint/2010/main" val="83490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Großkram</a:t>
            </a:r>
            <a:r>
              <a:rPr lang="de-DE" dirty="0"/>
              <a:t> (1) - Expertenfelder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Frei definierbar für Grundstück, Objekt, Gebäude, Nutzung</a:t>
            </a:r>
          </a:p>
          <a:p>
            <a:r>
              <a:rPr lang="de-DE" dirty="0"/>
              <a:t>Eigens zu berechtigende neue Dateien für die Definitionen</a:t>
            </a: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433849774"/>
              </p:ext>
            </p:extLst>
          </p:nvPr>
        </p:nvGraphicFramePr>
        <p:xfrm>
          <a:off x="1168400" y="2959100"/>
          <a:ext cx="97155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576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Großkram</a:t>
            </a:r>
            <a:r>
              <a:rPr lang="de-DE" dirty="0"/>
              <a:t> (2) - Gebäudebewertungen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i="1" dirty="0"/>
              <a:t>Extras, Import, Import der </a:t>
            </a:r>
            <a:r>
              <a:rPr lang="de-DE" i="1" dirty="0" err="1"/>
              <a:t>Prokiba</a:t>
            </a:r>
            <a:r>
              <a:rPr lang="de-DE" i="1" dirty="0"/>
              <a:t>-Bauteilbewertungen…</a:t>
            </a:r>
            <a:endParaRPr lang="de-DE" dirty="0"/>
          </a:p>
          <a:p>
            <a:r>
              <a:rPr lang="de-DE" dirty="0"/>
              <a:t>Neue Dateien dafür</a:t>
            </a:r>
          </a:p>
          <a:p>
            <a:pPr lvl="1"/>
            <a:r>
              <a:rPr lang="de-DE" dirty="0"/>
              <a:t>Berechtigungen einstellen nicht vergessen</a:t>
            </a:r>
          </a:p>
          <a:p>
            <a:r>
              <a:rPr lang="de-DE" dirty="0"/>
              <a:t>Berechnungen erfolgen:</a:t>
            </a:r>
          </a:p>
          <a:p>
            <a:pPr lvl="1"/>
            <a:r>
              <a:rPr lang="de-DE" dirty="0"/>
              <a:t>Live in den Bildschirmmasken zur laufenden Information</a:t>
            </a:r>
          </a:p>
          <a:p>
            <a:pPr lvl="1"/>
            <a:r>
              <a:rPr lang="de-DE" dirty="0"/>
              <a:t>Im Bericht „Gebäudebewertung“ direkt in den Masken oder separat</a:t>
            </a:r>
          </a:p>
          <a:p>
            <a:pPr lvl="1"/>
            <a:r>
              <a:rPr lang="de-DE" dirty="0"/>
              <a:t>Sämtliche Berechnungen sind in Ad-hoc-Abfragen verfügbar</a:t>
            </a:r>
          </a:p>
          <a:p>
            <a:pPr lvl="2"/>
            <a:r>
              <a:rPr lang="de-DE" dirty="0"/>
              <a:t>Je Gebäudebauteil im Einzelnen</a:t>
            </a:r>
          </a:p>
          <a:p>
            <a:pPr lvl="2"/>
            <a:r>
              <a:rPr lang="de-DE" dirty="0"/>
              <a:t>Je Gebäudebewertung über alle Gebäudebauteile hinweg, incl. globaler Zuordnungen</a:t>
            </a:r>
          </a:p>
          <a:p>
            <a:pPr lvl="2"/>
            <a:r>
              <a:rPr lang="de-DE" dirty="0"/>
              <a:t>Beim Gebäude neues Auswertungsfeld „Jüngste Gebäudebewertung“</a:t>
            </a:r>
          </a:p>
        </p:txBody>
      </p:sp>
    </p:spTree>
    <p:extLst>
      <p:ext uri="{BB962C8B-B14F-4D97-AF65-F5344CB8AC3E}">
        <p14:creationId xmlns:p14="http://schemas.microsoft.com/office/powerpoint/2010/main" val="636781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Abhängigkeiten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die Berechnungen gehen ein:</a:t>
            </a:r>
          </a:p>
          <a:p>
            <a:pPr lvl="1"/>
            <a:r>
              <a:rPr lang="de-DE" dirty="0"/>
              <a:t>Baumaßnahmen-Kostenart</a:t>
            </a:r>
          </a:p>
          <a:p>
            <a:pPr lvl="2"/>
            <a:r>
              <a:rPr lang="de-DE" dirty="0"/>
              <a:t>Nach DIN 276, fertig gefüllt </a:t>
            </a:r>
            <a:r>
              <a:rPr lang="de-DE" dirty="0">
                <a:sym typeface="Wingdings" panose="05000000000000000000" pitchFamily="2" charset="2"/>
              </a:rPr>
              <a:t></a:t>
            </a:r>
          </a:p>
          <a:p>
            <a:pPr lvl="2"/>
            <a:r>
              <a:rPr lang="de-DE" dirty="0">
                <a:sym typeface="Wingdings" panose="05000000000000000000" pitchFamily="2" charset="2"/>
              </a:rPr>
              <a:t>Für Globales dort das Feld</a:t>
            </a:r>
            <a:r>
              <a:rPr lang="de-DE" i="1" dirty="0">
                <a:sym typeface="Wingdings" panose="05000000000000000000" pitchFamily="2" charset="2"/>
              </a:rPr>
              <a:t> Allgemein-Anteil an Kostenberechnung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Goldmark-Kurs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Gebäudeversicherungswerte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Dateien Bauteil und Bauteildifferenzierung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Datei Bauteilbewertung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072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98D6B1-F7E9-4B6B-86E0-D1846E9D5F0B}"/>
</file>

<file path=customXml/itemProps2.xml><?xml version="1.0" encoding="utf-8"?>
<ds:datastoreItem xmlns:ds="http://schemas.openxmlformats.org/officeDocument/2006/customXml" ds:itemID="{D1C86752-61AB-45FF-970A-6188F8702894}"/>
</file>

<file path=customXml/itemProps3.xml><?xml version="1.0" encoding="utf-8"?>
<ds:datastoreItem xmlns:ds="http://schemas.openxmlformats.org/officeDocument/2006/customXml" ds:itemID="{9BA8205E-8C24-4094-A2AA-97EA4DE7AB9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Breitbild</PresentationFormat>
  <Paragraphs>39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SF Fundus 3.0</vt:lpstr>
      <vt:lpstr>Kleinkram</vt:lpstr>
      <vt:lpstr>Mittelkram</vt:lpstr>
      <vt:lpstr>Großkram (1) - Expertenfelder</vt:lpstr>
      <vt:lpstr>Großkram (2) - Gebäudebewertungen</vt:lpstr>
      <vt:lpstr>Abhängigkeiten</vt:lpstr>
    </vt:vector>
  </TitlesOfParts>
  <Company>copyteam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Falk, Stefan</dc:creator>
  <cp:lastModifiedBy>Falk, Stefan</cp:lastModifiedBy>
  <cp:revision>6</cp:revision>
  <dcterms:created xsi:type="dcterms:W3CDTF">2014-03-18T16:49:44Z</dcterms:created>
  <dcterms:modified xsi:type="dcterms:W3CDTF">2017-03-14T20:44:37Z</dcterms:modified>
</cp:coreProperties>
</file>